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75" r:id="rId2"/>
    <p:sldMasterId id="2147483687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D7F24C-D8CB-46AE-8999-634973FF0E1F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20E949F-0306-43D7-A7B7-58030978783A}">
      <dgm:prSet/>
      <dgm:spPr/>
      <dgm:t>
        <a:bodyPr/>
        <a:lstStyle/>
        <a:p>
          <a:r>
            <a:rPr lang="en-US"/>
            <a:t>STAY HOME</a:t>
          </a:r>
        </a:p>
      </dgm:t>
    </dgm:pt>
    <dgm:pt modelId="{7B9F31CE-0150-414C-A9CF-E3CBB10C4186}" type="parTrans" cxnId="{BE5974BF-CE17-41EF-9889-0B6C95FDDC93}">
      <dgm:prSet/>
      <dgm:spPr/>
      <dgm:t>
        <a:bodyPr/>
        <a:lstStyle/>
        <a:p>
          <a:endParaRPr lang="en-US"/>
        </a:p>
      </dgm:t>
    </dgm:pt>
    <dgm:pt modelId="{1DAC38C6-0DDE-4054-95BC-4084FAFA5269}" type="sibTrans" cxnId="{BE5974BF-CE17-41EF-9889-0B6C95FDDC93}">
      <dgm:prSet/>
      <dgm:spPr/>
      <dgm:t>
        <a:bodyPr/>
        <a:lstStyle/>
        <a:p>
          <a:endParaRPr lang="en-US"/>
        </a:p>
      </dgm:t>
    </dgm:pt>
    <dgm:pt modelId="{A48CFE60-45CE-4653-BED3-EF16DE439800}">
      <dgm:prSet/>
      <dgm:spPr/>
      <dgm:t>
        <a:bodyPr/>
        <a:lstStyle/>
        <a:p>
          <a:r>
            <a:rPr lang="en-US"/>
            <a:t>STAY SAFE</a:t>
          </a:r>
        </a:p>
      </dgm:t>
    </dgm:pt>
    <dgm:pt modelId="{394334DF-CB6F-44C7-BC60-91E15E559D8D}" type="parTrans" cxnId="{729DF0FE-4663-4528-B335-E668034B0DEC}">
      <dgm:prSet/>
      <dgm:spPr/>
      <dgm:t>
        <a:bodyPr/>
        <a:lstStyle/>
        <a:p>
          <a:endParaRPr lang="en-US"/>
        </a:p>
      </dgm:t>
    </dgm:pt>
    <dgm:pt modelId="{DDFA5FEB-DBFE-47B2-8C78-5E3EB2E9B752}" type="sibTrans" cxnId="{729DF0FE-4663-4528-B335-E668034B0DEC}">
      <dgm:prSet/>
      <dgm:spPr/>
      <dgm:t>
        <a:bodyPr/>
        <a:lstStyle/>
        <a:p>
          <a:endParaRPr lang="en-US"/>
        </a:p>
      </dgm:t>
    </dgm:pt>
    <dgm:pt modelId="{EFE2AC84-68FA-4874-BE1F-5E7FA08B98B9}" type="pres">
      <dgm:prSet presAssocID="{66D7F24C-D8CB-46AE-8999-634973FF0E1F}" presName="linear" presStyleCnt="0">
        <dgm:presLayoutVars>
          <dgm:dir/>
          <dgm:animLvl val="lvl"/>
          <dgm:resizeHandles val="exact"/>
        </dgm:presLayoutVars>
      </dgm:prSet>
      <dgm:spPr/>
    </dgm:pt>
    <dgm:pt modelId="{4897C68A-7C8E-4FDF-A30F-C1A5BE0A9ADF}" type="pres">
      <dgm:prSet presAssocID="{620E949F-0306-43D7-A7B7-58030978783A}" presName="parentLin" presStyleCnt="0"/>
      <dgm:spPr/>
    </dgm:pt>
    <dgm:pt modelId="{1C88580A-E895-4F68-918C-3E690CCED149}" type="pres">
      <dgm:prSet presAssocID="{620E949F-0306-43D7-A7B7-58030978783A}" presName="parentLeftMargin" presStyleLbl="node1" presStyleIdx="0" presStyleCnt="2"/>
      <dgm:spPr/>
    </dgm:pt>
    <dgm:pt modelId="{1B7E1B27-18D2-4EF5-A694-FAC3918DD995}" type="pres">
      <dgm:prSet presAssocID="{620E949F-0306-43D7-A7B7-58030978783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662931E-ABF2-4181-A3FB-4ED1B80699B5}" type="pres">
      <dgm:prSet presAssocID="{620E949F-0306-43D7-A7B7-58030978783A}" presName="negativeSpace" presStyleCnt="0"/>
      <dgm:spPr/>
    </dgm:pt>
    <dgm:pt modelId="{3AA35286-E5E8-423F-AF3A-E26B88C4E0BD}" type="pres">
      <dgm:prSet presAssocID="{620E949F-0306-43D7-A7B7-58030978783A}" presName="childText" presStyleLbl="conFgAcc1" presStyleIdx="0" presStyleCnt="2">
        <dgm:presLayoutVars>
          <dgm:bulletEnabled val="1"/>
        </dgm:presLayoutVars>
      </dgm:prSet>
      <dgm:spPr/>
    </dgm:pt>
    <dgm:pt modelId="{BB4C3979-54BD-4B76-917F-CDFFDE3BA42A}" type="pres">
      <dgm:prSet presAssocID="{1DAC38C6-0DDE-4054-95BC-4084FAFA5269}" presName="spaceBetweenRectangles" presStyleCnt="0"/>
      <dgm:spPr/>
    </dgm:pt>
    <dgm:pt modelId="{A6D5E3E2-2088-4AF7-9BAD-168FD7855CFB}" type="pres">
      <dgm:prSet presAssocID="{A48CFE60-45CE-4653-BED3-EF16DE439800}" presName="parentLin" presStyleCnt="0"/>
      <dgm:spPr/>
    </dgm:pt>
    <dgm:pt modelId="{1A251AFC-CC0D-43FC-8D24-7ABB2E4D6943}" type="pres">
      <dgm:prSet presAssocID="{A48CFE60-45CE-4653-BED3-EF16DE439800}" presName="parentLeftMargin" presStyleLbl="node1" presStyleIdx="0" presStyleCnt="2"/>
      <dgm:spPr/>
    </dgm:pt>
    <dgm:pt modelId="{32B42779-FAB6-4FB4-B001-6D8A5132AB78}" type="pres">
      <dgm:prSet presAssocID="{A48CFE60-45CE-4653-BED3-EF16DE43980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A8F3C8B-BF9D-4DA6-A246-BAF6E2B15BD7}" type="pres">
      <dgm:prSet presAssocID="{A48CFE60-45CE-4653-BED3-EF16DE439800}" presName="negativeSpace" presStyleCnt="0"/>
      <dgm:spPr/>
    </dgm:pt>
    <dgm:pt modelId="{DC457176-9592-497D-867B-3EDDF2EA02C0}" type="pres">
      <dgm:prSet presAssocID="{A48CFE60-45CE-4653-BED3-EF16DE439800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1732815-BDA5-4C35-B490-3D201282DF98}" type="presOf" srcId="{620E949F-0306-43D7-A7B7-58030978783A}" destId="{1C88580A-E895-4F68-918C-3E690CCED149}" srcOrd="0" destOrd="0" presId="urn:microsoft.com/office/officeart/2005/8/layout/list1"/>
    <dgm:cxn modelId="{A5A4A95E-5D8D-4224-90C5-6103B47D1B65}" type="presOf" srcId="{620E949F-0306-43D7-A7B7-58030978783A}" destId="{1B7E1B27-18D2-4EF5-A694-FAC3918DD995}" srcOrd="1" destOrd="0" presId="urn:microsoft.com/office/officeart/2005/8/layout/list1"/>
    <dgm:cxn modelId="{9DAC3464-0A50-4BBB-BA92-7F1C21F843C5}" type="presOf" srcId="{A48CFE60-45CE-4653-BED3-EF16DE439800}" destId="{1A251AFC-CC0D-43FC-8D24-7ABB2E4D6943}" srcOrd="0" destOrd="0" presId="urn:microsoft.com/office/officeart/2005/8/layout/list1"/>
    <dgm:cxn modelId="{7C0EF0BE-2FA8-46C7-9B30-15425D9E0659}" type="presOf" srcId="{A48CFE60-45CE-4653-BED3-EF16DE439800}" destId="{32B42779-FAB6-4FB4-B001-6D8A5132AB78}" srcOrd="1" destOrd="0" presId="urn:microsoft.com/office/officeart/2005/8/layout/list1"/>
    <dgm:cxn modelId="{BE5974BF-CE17-41EF-9889-0B6C95FDDC93}" srcId="{66D7F24C-D8CB-46AE-8999-634973FF0E1F}" destId="{620E949F-0306-43D7-A7B7-58030978783A}" srcOrd="0" destOrd="0" parTransId="{7B9F31CE-0150-414C-A9CF-E3CBB10C4186}" sibTransId="{1DAC38C6-0DDE-4054-95BC-4084FAFA5269}"/>
    <dgm:cxn modelId="{C604A8E9-4BF8-4475-B662-E0397555D08C}" type="presOf" srcId="{66D7F24C-D8CB-46AE-8999-634973FF0E1F}" destId="{EFE2AC84-68FA-4874-BE1F-5E7FA08B98B9}" srcOrd="0" destOrd="0" presId="urn:microsoft.com/office/officeart/2005/8/layout/list1"/>
    <dgm:cxn modelId="{729DF0FE-4663-4528-B335-E668034B0DEC}" srcId="{66D7F24C-D8CB-46AE-8999-634973FF0E1F}" destId="{A48CFE60-45CE-4653-BED3-EF16DE439800}" srcOrd="1" destOrd="0" parTransId="{394334DF-CB6F-44C7-BC60-91E15E559D8D}" sibTransId="{DDFA5FEB-DBFE-47B2-8C78-5E3EB2E9B752}"/>
    <dgm:cxn modelId="{86C5DF08-0FA0-43D1-9E24-492F08481996}" type="presParOf" srcId="{EFE2AC84-68FA-4874-BE1F-5E7FA08B98B9}" destId="{4897C68A-7C8E-4FDF-A30F-C1A5BE0A9ADF}" srcOrd="0" destOrd="0" presId="urn:microsoft.com/office/officeart/2005/8/layout/list1"/>
    <dgm:cxn modelId="{B28406BD-169F-4807-97F6-770F83C5858F}" type="presParOf" srcId="{4897C68A-7C8E-4FDF-A30F-C1A5BE0A9ADF}" destId="{1C88580A-E895-4F68-918C-3E690CCED149}" srcOrd="0" destOrd="0" presId="urn:microsoft.com/office/officeart/2005/8/layout/list1"/>
    <dgm:cxn modelId="{E8B54B04-3E43-4050-B1B5-54ED2F02DE32}" type="presParOf" srcId="{4897C68A-7C8E-4FDF-A30F-C1A5BE0A9ADF}" destId="{1B7E1B27-18D2-4EF5-A694-FAC3918DD995}" srcOrd="1" destOrd="0" presId="urn:microsoft.com/office/officeart/2005/8/layout/list1"/>
    <dgm:cxn modelId="{E3C792B8-5A83-4309-8F34-9FCC1BA5C16F}" type="presParOf" srcId="{EFE2AC84-68FA-4874-BE1F-5E7FA08B98B9}" destId="{2662931E-ABF2-4181-A3FB-4ED1B80699B5}" srcOrd="1" destOrd="0" presId="urn:microsoft.com/office/officeart/2005/8/layout/list1"/>
    <dgm:cxn modelId="{2F9F2354-7E3F-4C0F-A22D-CCDDFE6EC34F}" type="presParOf" srcId="{EFE2AC84-68FA-4874-BE1F-5E7FA08B98B9}" destId="{3AA35286-E5E8-423F-AF3A-E26B88C4E0BD}" srcOrd="2" destOrd="0" presId="urn:microsoft.com/office/officeart/2005/8/layout/list1"/>
    <dgm:cxn modelId="{66EEE7E7-DC00-4983-A3A1-BDBCE1EC2496}" type="presParOf" srcId="{EFE2AC84-68FA-4874-BE1F-5E7FA08B98B9}" destId="{BB4C3979-54BD-4B76-917F-CDFFDE3BA42A}" srcOrd="3" destOrd="0" presId="urn:microsoft.com/office/officeart/2005/8/layout/list1"/>
    <dgm:cxn modelId="{F006045A-F5A7-41F8-B162-D76AF4C805C4}" type="presParOf" srcId="{EFE2AC84-68FA-4874-BE1F-5E7FA08B98B9}" destId="{A6D5E3E2-2088-4AF7-9BAD-168FD7855CFB}" srcOrd="4" destOrd="0" presId="urn:microsoft.com/office/officeart/2005/8/layout/list1"/>
    <dgm:cxn modelId="{C2496531-AB21-4A2B-8712-7357DA7E20AB}" type="presParOf" srcId="{A6D5E3E2-2088-4AF7-9BAD-168FD7855CFB}" destId="{1A251AFC-CC0D-43FC-8D24-7ABB2E4D6943}" srcOrd="0" destOrd="0" presId="urn:microsoft.com/office/officeart/2005/8/layout/list1"/>
    <dgm:cxn modelId="{A0E8FAE0-F858-4631-9AC0-9D4B9958813F}" type="presParOf" srcId="{A6D5E3E2-2088-4AF7-9BAD-168FD7855CFB}" destId="{32B42779-FAB6-4FB4-B001-6D8A5132AB78}" srcOrd="1" destOrd="0" presId="urn:microsoft.com/office/officeart/2005/8/layout/list1"/>
    <dgm:cxn modelId="{6CC9E406-0C7D-4EC7-974C-734A62E690B5}" type="presParOf" srcId="{EFE2AC84-68FA-4874-BE1F-5E7FA08B98B9}" destId="{AA8F3C8B-BF9D-4DA6-A246-BAF6E2B15BD7}" srcOrd="5" destOrd="0" presId="urn:microsoft.com/office/officeart/2005/8/layout/list1"/>
    <dgm:cxn modelId="{592EDADC-C75E-40D2-B629-82F55A28578F}" type="presParOf" srcId="{EFE2AC84-68FA-4874-BE1F-5E7FA08B98B9}" destId="{DC457176-9592-497D-867B-3EDDF2EA02C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35286-E5E8-423F-AF3A-E26B88C4E0BD}">
      <dsp:nvSpPr>
        <dsp:cNvPr id="0" name=""/>
        <dsp:cNvSpPr/>
      </dsp:nvSpPr>
      <dsp:spPr>
        <a:xfrm>
          <a:off x="0" y="922237"/>
          <a:ext cx="6266539" cy="153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7E1B27-18D2-4EF5-A694-FAC3918DD995}">
      <dsp:nvSpPr>
        <dsp:cNvPr id="0" name=""/>
        <dsp:cNvSpPr/>
      </dsp:nvSpPr>
      <dsp:spPr>
        <a:xfrm>
          <a:off x="313326" y="21877"/>
          <a:ext cx="4386577" cy="18007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802" tIns="0" rIns="165802" bIns="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STAY HOME</a:t>
          </a:r>
        </a:p>
      </dsp:txBody>
      <dsp:txXfrm>
        <a:off x="401230" y="109781"/>
        <a:ext cx="4210769" cy="1624912"/>
      </dsp:txXfrm>
    </dsp:sp>
    <dsp:sp modelId="{DC457176-9592-497D-867B-3EDDF2EA02C0}">
      <dsp:nvSpPr>
        <dsp:cNvPr id="0" name=""/>
        <dsp:cNvSpPr/>
      </dsp:nvSpPr>
      <dsp:spPr>
        <a:xfrm>
          <a:off x="0" y="3689197"/>
          <a:ext cx="6266539" cy="153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B42779-FAB6-4FB4-B001-6D8A5132AB78}">
      <dsp:nvSpPr>
        <dsp:cNvPr id="0" name=""/>
        <dsp:cNvSpPr/>
      </dsp:nvSpPr>
      <dsp:spPr>
        <a:xfrm>
          <a:off x="313326" y="2788837"/>
          <a:ext cx="4386577" cy="18007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802" tIns="0" rIns="165802" bIns="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STAY SAFE</a:t>
          </a:r>
        </a:p>
      </dsp:txBody>
      <dsp:txXfrm>
        <a:off x="401230" y="2876741"/>
        <a:ext cx="4210769" cy="1624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67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E8D14-B809-4D5D-8315-F9C3D7EC6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26AF1F-B914-4300-85C1-7DCB1794B9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AD465C-3219-4C67-ACCE-2ABE898890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F12A8-2237-4F14-B6D3-9A52C9BFB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63ECD-80AA-4091-AB12-E147D210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03FEC-8979-4DD1-BFD9-E25234804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8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1498A-4B60-46A4-8D04-F4AE89F2B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D653C2-F0F4-402D-BC2B-F8406E675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ACC62-0593-44AC-B3BB-00BED9F09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51A73-108E-4D88-9AB6-9304D9412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83246-7BBD-4BE2-8C96-E306824D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3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5365B-142D-4A92-9168-3B3CB1E045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D1E39-765E-436D-B6A3-062526130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60179-6DFC-42C5-B738-CE5FB9D9C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B9B01-645E-4A60-ABB7-9E587BC02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77D89-FEF4-4CAA-AA58-460726C11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63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762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49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6399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67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01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93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58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50EB-4F41-427B-AD88-7847B56DE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C8C147-0449-4E29-A501-497CC274E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ACDF4-5792-4F11-8DF4-8FB5A330A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8A551-9F07-49CE-B5C5-B07B273DF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5C0F5-C318-437E-9F39-8D1591868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34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2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48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24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8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E60B2-BD51-411D-B349-6432583C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B83E8-887B-4E8E-8C53-E2608C134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43F42-9FDE-44CB-87D0-C086E29B5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A4A41-8D23-4EF0-A0CD-C747F871C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45234-7440-44CA-AB69-C7460929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6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48566-3101-472B-8585-20AABC04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51B32-6EBE-48EE-8D43-1E34DC8D7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B8506-C9E9-4365-B442-F7ADD64CB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2DE6B-8D0D-4F50-8E23-0FED5D4C7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8B8BA-CEB4-4B89-A23E-19A763D56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40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D367F-4452-4ECE-903B-64849D0D9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223F1-416A-4C88-B418-E3F47DF18A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B73C7D-8BC7-496E-B777-6B95905DD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D426C-8663-4E0B-B63F-5548E5DD5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E047F-0D13-45DC-B922-59501396F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EA00-D649-40CB-A64E-8C344B377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5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18E3B-3724-4F91-9732-8AD7FD3EF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AE83B-D137-444E-BC22-4BAC01778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26078-3DCB-4AFF-B910-958674DF9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329365-235B-4BBF-A384-BFDD3D94F4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6FAD5E-933E-4016-9A8D-CA279A13F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F9A3D-1545-4914-A4F4-534CF58F0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3EF50-7340-4689-B619-E79EB6778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0C042B-9D7F-41B2-9861-19918ADC4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50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00A29-3136-446B-93F4-B1EFC6ACF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CA5A6D-EC9C-4E7C-898D-7F63F0714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1AF0E7-389C-45A4-A90E-541036E95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103E0-6D58-4BC1-B15E-E646DA16F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2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6E0D6-A57F-4391-A51D-0BE64DFA5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7CD70E-621C-46EC-94B4-A96A1CB3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93C08-5630-498C-A240-F579AE6D8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06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FA5E-D41E-402D-90F0-658213A3F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74CFA-45F6-4879-B380-09EF6045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E11972-F185-44E7-87AD-8465B0C9E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B29FD-AB23-4D7B-B139-A73D566F9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7E695-9624-47F1-A82F-AD997B55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5DC8CC-52B3-40C1-B634-B555664C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8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6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9E2BDD-E68D-45E4-8133-E037BAE3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15215-2DA1-4349-9BD0-4DB7AA3CC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5E224-A400-46A1-A11A-D5F4AFDE0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0299D-AECD-4213-A97D-893C44A6BD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736CB-D677-469D-8376-0542DEE11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6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3C04E684-10F4-4CC3-A0B9-F03AA7BE37CF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01A3D5-58F1-40C4-BB77-A21D915676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072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FBE2A9-B1B6-4C6D-B846-F2E92F47D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3834174"/>
            <a:ext cx="5257800" cy="1701570"/>
          </a:xfrm>
        </p:spPr>
        <p:txBody>
          <a:bodyPr anchor="b">
            <a:normAutofit/>
          </a:bodyPr>
          <a:lstStyle/>
          <a:p>
            <a:r>
              <a:rPr lang="en-US" sz="4100"/>
              <a:t>Unit-3 </a:t>
            </a:r>
            <a:br>
              <a:rPr lang="en-US" sz="4100"/>
            </a:br>
            <a:r>
              <a:rPr lang="en-US" sz="4100"/>
              <a:t>Mathematics Fair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B65BDA-430A-43AD-A0BA-E7B346DD7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592499"/>
            <a:ext cx="5147960" cy="646785"/>
          </a:xfrm>
        </p:spPr>
        <p:txBody>
          <a:bodyPr>
            <a:normAutofit/>
          </a:bodyPr>
          <a:lstStyle/>
          <a:p>
            <a:r>
              <a:rPr lang="en-US" sz="2000" dirty="0"/>
              <a:t>By- Dr. Meena Sharma</a:t>
            </a:r>
          </a:p>
        </p:txBody>
      </p:sp>
    </p:spTree>
    <p:extLst>
      <p:ext uri="{BB962C8B-B14F-4D97-AF65-F5344CB8AC3E}">
        <p14:creationId xmlns:p14="http://schemas.microsoft.com/office/powerpoint/2010/main" val="3440023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ign, woman, holding, game&#10;&#10;Description automatically generated">
            <a:extLst>
              <a:ext uri="{FF2B5EF4-FFF2-40B4-BE49-F238E27FC236}">
                <a16:creationId xmlns:a16="http://schemas.microsoft.com/office/drawing/2014/main" id="{A185AD3B-9E95-4BCA-A32F-D53A4C3B4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8" r="1" b="2851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86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ign, holding, man, woman&#10;&#10;Description automatically generated">
            <a:extLst>
              <a:ext uri="{FF2B5EF4-FFF2-40B4-BE49-F238E27FC236}">
                <a16:creationId xmlns:a16="http://schemas.microsoft.com/office/drawing/2014/main" id="{334F6E2A-0E44-4876-A914-59770EA4A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7" r="1" b="901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29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ign, holding, blue, man&#10;&#10;Description automatically generated">
            <a:extLst>
              <a:ext uri="{FF2B5EF4-FFF2-40B4-BE49-F238E27FC236}">
                <a16:creationId xmlns:a16="http://schemas.microsoft.com/office/drawing/2014/main" id="{CCC47AF5-CB75-4CF7-87DD-E75878214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 r="1" b="3570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5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ign, table, woman, sitting&#10;&#10;Description automatically generated">
            <a:extLst>
              <a:ext uri="{FF2B5EF4-FFF2-40B4-BE49-F238E27FC236}">
                <a16:creationId xmlns:a16="http://schemas.microsoft.com/office/drawing/2014/main" id="{DF03AF03-157A-43F0-82F5-0E4014A33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r="1" b="287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59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ign, court, holding, front&#10;&#10;Description automatically generated">
            <a:extLst>
              <a:ext uri="{FF2B5EF4-FFF2-40B4-BE49-F238E27FC236}">
                <a16:creationId xmlns:a16="http://schemas.microsoft.com/office/drawing/2014/main" id="{B0717A49-F360-4FCA-8223-34C2B4358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8" r="1" b="3746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40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67D8F0CA-2950-4ADB-A293-EF1144646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7" r="1" b="167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07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3142D0-3112-4D80-B5AB-230433081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4E039-4557-4C51-BDD0-55CF2586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2944" y="568345"/>
            <a:ext cx="4151327" cy="3683613"/>
          </a:xfrm>
        </p:spPr>
        <p:txBody>
          <a:bodyPr anchor="b">
            <a:normAutofit/>
          </a:bodyPr>
          <a:lstStyle/>
          <a:p>
            <a:r>
              <a:rPr lang="en-US" dirty="0"/>
              <a:t>THANK YOU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DBB21D-8BE0-417D-B2D5-0FECEB687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2944" y="4573693"/>
            <a:ext cx="415132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C6FBC309-5F8C-47A8-8A7E-CBF3A4DDAF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8671590"/>
              </p:ext>
            </p:extLst>
          </p:nvPr>
        </p:nvGraphicFramePr>
        <p:xfrm>
          <a:off x="642938" y="644525"/>
          <a:ext cx="6266539" cy="524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7234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7782E8-7796-4842-9172-57A5956A2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3256" y="1122363"/>
            <a:ext cx="3834384" cy="2902882"/>
          </a:xfrm>
        </p:spPr>
        <p:txBody>
          <a:bodyPr anchor="b">
            <a:normAutofit/>
          </a:bodyPr>
          <a:lstStyle/>
          <a:p>
            <a:pPr algn="l"/>
            <a:r>
              <a:rPr lang="en-US" sz="1900" b="1"/>
              <a:t>Mathematics fairs</a:t>
            </a:r>
            <a:r>
              <a:rPr lang="en-US" sz="1900"/>
              <a:t> can help talent to surface and foster </a:t>
            </a:r>
            <a:r>
              <a:rPr lang="en-US" sz="1900" b="1"/>
              <a:t>mathematical</a:t>
            </a:r>
            <a:r>
              <a:rPr lang="en-US" sz="1900"/>
              <a:t> gifts in learners. They provide challenging opportunities to the gifted children. </a:t>
            </a:r>
            <a:r>
              <a:rPr lang="en-US" sz="1900" b="1"/>
              <a:t>Exhibition</a:t>
            </a:r>
            <a:r>
              <a:rPr lang="en-US" sz="1900"/>
              <a:t> helps students to express themselves through attractive models.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CDE997A-E6D1-4881-88E5-269E5AC3D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63256" y="73152"/>
            <a:ext cx="1178966" cy="232963"/>
            <a:chOff x="7763256" y="73152"/>
            <a:chExt cx="1178966" cy="232963"/>
          </a:xfrm>
        </p:grpSpPr>
        <p:sp>
          <p:nvSpPr>
            <p:cNvPr id="68" name="Rectangle 64">
              <a:extLst>
                <a:ext uri="{FF2B5EF4-FFF2-40B4-BE49-F238E27FC236}">
                  <a16:creationId xmlns:a16="http://schemas.microsoft.com/office/drawing/2014/main" id="{C5A17791-3735-41AA-BC18-9EE281D2B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6">
              <a:extLst>
                <a:ext uri="{FF2B5EF4-FFF2-40B4-BE49-F238E27FC236}">
                  <a16:creationId xmlns:a16="http://schemas.microsoft.com/office/drawing/2014/main" id="{F95E12FB-5FC2-40B9-A965-8D7525357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4">
              <a:extLst>
                <a:ext uri="{FF2B5EF4-FFF2-40B4-BE49-F238E27FC236}">
                  <a16:creationId xmlns:a16="http://schemas.microsoft.com/office/drawing/2014/main" id="{E8C32A1A-9FA0-41F6-9AFF-8ECB7FAED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6">
              <a:extLst>
                <a:ext uri="{FF2B5EF4-FFF2-40B4-BE49-F238E27FC236}">
                  <a16:creationId xmlns:a16="http://schemas.microsoft.com/office/drawing/2014/main" id="{7CF33DCF-317C-4DA0-AB10-D7FFD765B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4">
              <a:extLst>
                <a:ext uri="{FF2B5EF4-FFF2-40B4-BE49-F238E27FC236}">
                  <a16:creationId xmlns:a16="http://schemas.microsoft.com/office/drawing/2014/main" id="{2903C14D-D613-4770-8686-F92B1DD38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6">
              <a:extLst>
                <a:ext uri="{FF2B5EF4-FFF2-40B4-BE49-F238E27FC236}">
                  <a16:creationId xmlns:a16="http://schemas.microsoft.com/office/drawing/2014/main" id="{D5F133F7-E38D-4DA1-99C1-86F681CA3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5CAB3553-58B3-4262-BE0D-58D7CA75B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66">
              <a:extLst>
                <a:ext uri="{FF2B5EF4-FFF2-40B4-BE49-F238E27FC236}">
                  <a16:creationId xmlns:a16="http://schemas.microsoft.com/office/drawing/2014/main" id="{9D1B417A-9677-4C16-A473-B9683700F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64">
              <a:extLst>
                <a:ext uri="{FF2B5EF4-FFF2-40B4-BE49-F238E27FC236}">
                  <a16:creationId xmlns:a16="http://schemas.microsoft.com/office/drawing/2014/main" id="{7302AEA5-098D-4C81-88C5-07902BF9C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6">
              <a:extLst>
                <a:ext uri="{FF2B5EF4-FFF2-40B4-BE49-F238E27FC236}">
                  <a16:creationId xmlns:a16="http://schemas.microsoft.com/office/drawing/2014/main" id="{7C4E3ACA-8B17-422E-90A9-7586D06E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BD4A1ED5-82F7-4465-9B76-3F80A489F3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69D1CC06-3A23-41C0-8EBB-28E61278E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462044AD-4120-4B1C-B41A-A45DA5551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30623D13-D545-4F2E-8425-E59D1BEF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E139ADAB-729A-4C31-B7E7-2532FF3FB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C7589FD1-9BFF-4E61-8C5E-8CF2AF79A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5F53515D-4E5F-4534-90F9-BD9DE4786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id="{C13CB45B-7C83-43EA-878D-FE9C4593E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38BA5C82-1285-46A1-BA10-254B21663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199FE72C-20A3-4FB4-BD67-E7EDF540D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FD4DCD9-1518-4E1C-B2D4-7BE679DECB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4" r="-1" b="9351"/>
          <a:stretch/>
        </p:blipFill>
        <p:spPr>
          <a:xfrm>
            <a:off x="509517" y="576072"/>
            <a:ext cx="6692560" cy="5522976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03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9">
            <a:extLst>
              <a:ext uri="{FF2B5EF4-FFF2-40B4-BE49-F238E27FC236}">
                <a16:creationId xmlns:a16="http://schemas.microsoft.com/office/drawing/2014/main" id="{E3CD7FE7-1237-41A0-B6C8-B0EFC310C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11">
            <a:extLst>
              <a:ext uri="{FF2B5EF4-FFF2-40B4-BE49-F238E27FC236}">
                <a16:creationId xmlns:a16="http://schemas.microsoft.com/office/drawing/2014/main" id="{EB4E13AA-9A9A-446A-B0A3-443BA34BB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13">
            <a:extLst>
              <a:ext uri="{FF2B5EF4-FFF2-40B4-BE49-F238E27FC236}">
                <a16:creationId xmlns:a16="http://schemas.microsoft.com/office/drawing/2014/main" id="{5FFA6810-6C3D-4754-B472-DF60413D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6AE6743-377F-445F-BEA9-C06205F9A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42B6CCC-3F91-450D-B6D9-A69AD95AD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0DFE833-928D-4F3D-869D-96E2ECBFB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28743D-D268-453F-A979-856B01ED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F62887-64F5-497E-9834-DCB75229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1BFBC-C81A-4FD9-8F0C-E86F49528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21">
            <a:extLst>
              <a:ext uri="{FF2B5EF4-FFF2-40B4-BE49-F238E27FC236}">
                <a16:creationId xmlns:a16="http://schemas.microsoft.com/office/drawing/2014/main" id="{FC62434D-2094-4FE0-9DE1-66F7D01E0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23">
            <a:extLst>
              <a:ext uri="{FF2B5EF4-FFF2-40B4-BE49-F238E27FC236}">
                <a16:creationId xmlns:a16="http://schemas.microsoft.com/office/drawing/2014/main" id="{2767291C-F63A-465E-A2D1-04BA96121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98E583-ADFC-4231-A720-8DA400705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5">
              <a:extLst>
                <a:ext uri="{FF2B5EF4-FFF2-40B4-BE49-F238E27FC236}">
                  <a16:creationId xmlns:a16="http://schemas.microsoft.com/office/drawing/2014/main" id="{5665F974-5ECD-4302-9DD8-08014E36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68064C-BF0F-46B1-9621-3188FCA06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2C4C30-298C-4739-9092-46F6A1B8F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BCB8B4F-F675-4134-B6FC-FE54CFAB1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31">
            <a:extLst>
              <a:ext uri="{FF2B5EF4-FFF2-40B4-BE49-F238E27FC236}">
                <a16:creationId xmlns:a16="http://schemas.microsoft.com/office/drawing/2014/main" id="{A6BBBA07-FBD1-4D0D-9EB9-F7608965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9951829-5EEF-47EE-8545-8D3A5E5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9ED10F2-CC2D-4FC7-881A-E96C0ED5C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C62961C-06BA-45D9-B417-1C944EC79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DF2C56B-9B90-4CC1-A932-191196ECD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picture containing game, sign, people, woman&#10;&#10;Description automatically generated">
            <a:extLst>
              <a:ext uri="{FF2B5EF4-FFF2-40B4-BE49-F238E27FC236}">
                <a16:creationId xmlns:a16="http://schemas.microsoft.com/office/drawing/2014/main" id="{1BC16166-1AAF-4380-BB0A-4505D6E97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9" r="1" b="12032"/>
          <a:stretch/>
        </p:blipFill>
        <p:spPr>
          <a:xfrm>
            <a:off x="746190" y="-2704"/>
            <a:ext cx="10721907" cy="61581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34AA602-4B49-4D15-8863-224D61644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88842" y="164579"/>
            <a:ext cx="304800" cy="429768"/>
            <a:chOff x="215328" y="-46937"/>
            <a:chExt cx="304800" cy="277384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D88F4A-289F-494D-A4CD-EB62E9964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5FFD160-7805-4E0F-8446-1AEF0EAC3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380878C-0C82-41C3-92B9-EAEEF239F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501211B-61E0-419D-BC8B-62C16B89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2540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D2142-1706-447A-AA05-460D1DA56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256" y="1122363"/>
            <a:ext cx="3834384" cy="29028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 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DE997A-E6D1-4881-88E5-269E5AC3D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63256" y="73152"/>
            <a:ext cx="1178966" cy="232963"/>
            <a:chOff x="7763256" y="73152"/>
            <a:chExt cx="1178966" cy="232963"/>
          </a:xfrm>
        </p:grpSpPr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C5A17791-3735-41AA-BC18-9EE281D2B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F95E12FB-5FC2-40B9-A965-8D7525357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E8C32A1A-9FA0-41F6-9AFF-8ECB7FAED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7CF33DCF-317C-4DA0-AB10-D7FFD765B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2903C14D-D613-4770-8686-F92B1DD38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D5F133F7-E38D-4DA1-99C1-86F681CA3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5CAB3553-58B3-4262-BE0D-58D7CA75B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9D1B417A-9677-4C16-A473-B9683700F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7302AEA5-098D-4C81-88C5-07902BF9C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7C4E3ACA-8B17-422E-90A9-7586D06E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BD4A1ED5-82F7-4465-9B76-3F80A489F3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69D1CC06-3A23-41C0-8EBB-28E61278E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462044AD-4120-4B1C-B41A-A45DA5551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30623D13-D545-4F2E-8425-E59D1BEF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E139ADAB-729A-4C31-B7E7-2532FF3FB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C7589FD1-9BFF-4E61-8C5E-8CF2AF79A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5F53515D-4E5F-4534-90F9-BD9DE4786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C13CB45B-7C83-43EA-878D-FE9C4593E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38BA5C82-1285-46A1-BA10-254B21663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199FE72C-20A3-4FB4-BD67-E7EDF540D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 descr="A person holding a sign&#10;&#10;Description automatically generated">
            <a:extLst>
              <a:ext uri="{FF2B5EF4-FFF2-40B4-BE49-F238E27FC236}">
                <a16:creationId xmlns:a16="http://schemas.microsoft.com/office/drawing/2014/main" id="{0059E79E-1274-4A78-8B06-B21E48441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r="561" b="2"/>
          <a:stretch/>
        </p:blipFill>
        <p:spPr>
          <a:xfrm>
            <a:off x="509517" y="576072"/>
            <a:ext cx="6692560" cy="552297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50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building, photo, man, sign&#10;&#10;Description automatically generated">
            <a:extLst>
              <a:ext uri="{FF2B5EF4-FFF2-40B4-BE49-F238E27FC236}">
                <a16:creationId xmlns:a16="http://schemas.microsoft.com/office/drawing/2014/main" id="{E5AC09F4-789F-4D7B-9E32-E2E80F236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6" r="1" b="1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07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man, playing, game, standing&#10;&#10;Description automatically generated">
            <a:extLst>
              <a:ext uri="{FF2B5EF4-FFF2-40B4-BE49-F238E27FC236}">
                <a16:creationId xmlns:a16="http://schemas.microsoft.com/office/drawing/2014/main" id="{072274C4-619F-4F05-9123-72AC5FA90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r="1" b="767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84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on a court&#10;&#10;Description automatically generated">
            <a:extLst>
              <a:ext uri="{FF2B5EF4-FFF2-40B4-BE49-F238E27FC236}">
                <a16:creationId xmlns:a16="http://schemas.microsoft.com/office/drawing/2014/main" id="{13ED3F5C-40D1-48D5-AA7D-D0600CB22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" r="1" b="5029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72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indoor, sign, holding, table&#10;&#10;Description automatically generated">
            <a:extLst>
              <a:ext uri="{FF2B5EF4-FFF2-40B4-BE49-F238E27FC236}">
                <a16:creationId xmlns:a16="http://schemas.microsoft.com/office/drawing/2014/main" id="{073CCE9E-89F6-4B7E-AB87-8DCAED6C2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5" r="1" b="136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96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ign, holding, woman, man&#10;&#10;Description automatically generated">
            <a:extLst>
              <a:ext uri="{FF2B5EF4-FFF2-40B4-BE49-F238E27FC236}">
                <a16:creationId xmlns:a16="http://schemas.microsoft.com/office/drawing/2014/main" id="{0223482F-92E8-427A-93E9-042DE9CAA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2" r="1" b="3177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46953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5B5B5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15</Words>
  <Application>Microsoft Office PowerPoint</Application>
  <PresentationFormat>Widescreen</PresentationFormat>
  <Paragraphs>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Century Schoolbook</vt:lpstr>
      <vt:lpstr>Corbel</vt:lpstr>
      <vt:lpstr>Elephant</vt:lpstr>
      <vt:lpstr>BrushVTI</vt:lpstr>
      <vt:lpstr>Office Theme</vt:lpstr>
      <vt:lpstr>Feathered</vt:lpstr>
      <vt:lpstr>Unit-3  Mathematics Fair</vt:lpstr>
      <vt:lpstr>Mathematics fairs can help talent to surface and foster mathematical gifts in learners. They provide challenging opportunities to the gifted children. Exhibition helps students to express themselves through attractive models.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Unit-3  Mathematics Fair</dc:title>
  <dc:creator>Shubham Sharma</dc:creator>
  <cp:lastModifiedBy>Shubham Sharma</cp:lastModifiedBy>
  <cp:revision>1</cp:revision>
  <dcterms:created xsi:type="dcterms:W3CDTF">2020-04-25T10:58:58Z</dcterms:created>
  <dcterms:modified xsi:type="dcterms:W3CDTF">2020-04-25T11:03:21Z</dcterms:modified>
</cp:coreProperties>
</file>